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8977"/>
    <a:srgbClr val="6A0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50" d="100"/>
          <a:sy n="150" d="100"/>
        </p:scale>
        <p:origin x="36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2627F3-A2EE-48F5-82BB-5E0BB2130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F0309A-0BA2-4FB7-89D3-946E89043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34F008-2AAA-49AE-8202-16B02E83E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806B1D-DA45-488E-BF9C-7247EFEB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C589A9-A2F5-4FB1-8111-8B6A710DA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693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5A9F6D-63B6-483D-A7E7-C73C279FD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C73CA7-41FB-4FD0-ADB5-BAF7334454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5194D6-5542-4FE1-8C45-DECFCF90F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3E0E9C-A71B-4052-83BF-5741C466C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B7FBDE-91F1-411F-B4FB-AA4B63839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379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73AF725-8A49-4C2B-85EC-0FEF12B784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344AB7-DC13-4447-A20A-47F932A6C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13342D-6561-4838-A191-0E0E74018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E2045F-FFE1-424A-8BB9-1DF8D6D90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0EC529-1647-4FF5-A7C7-214A90CB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335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A55CB-474B-4AB7-ABE9-8B1180666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AA6B58-3F93-4C16-9FFB-4AD640CAE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E3B9C5-BC0E-48BA-8182-325DAC5F5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5E68FA-E47F-46EB-9D07-CF8396A6C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3DA45A-4369-4F54-803D-DAB99E46F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534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25EFDD-5B09-495F-8F96-AB7CD50E7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A52E82-8726-4DC2-A517-B6B7B7526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7E28F3-FF22-453D-92B7-08886E933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ED5AFF-DAF1-42C5-A2CF-0D5361FFB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A0AE63-AF7C-43A4-877A-D362A20EE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38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CF3649-A2EE-4735-AB13-126FD7715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ACCC46-75DF-4F32-833D-7855A366A2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BA77BC-4F46-40F3-B01D-8E45A6AE73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DC92C7-77CE-4112-AFAA-15EBFDFA4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450206-F7FE-464D-94F3-A87695AFD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DE6DC2-02C9-4494-BF38-7D6C964E0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231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876AF1-A7AE-4DFB-AA62-E6CB22CF7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AAB3EE-98B8-4485-BF7B-C39370A13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BA8AF6A-9503-4649-B64E-899D7067F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1B42B4-0918-4D60-8F7C-9913AFEE1A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DA94158-A7C6-413C-996C-0A33A6202F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4C0B122-7B43-4A5F-B2AA-C6C10B28B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9D16173-4729-41CC-B0E1-63294F90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3BD9DFB-8797-4B62-9DAE-BD5890E61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148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D0A007-9DC6-4519-B4D7-79E513315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6DD9315-A76F-4932-8388-E72AD6B65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4605BD-B979-4D2E-B153-689BFA882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4C1C615-B9A4-46C6-A8AB-E204D82A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060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0503EE6-9D54-45FD-BA0E-35686D593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D48A3E1-3A2A-4C9F-B9EA-BF850F96D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303BB4-A163-4D99-A4C4-748FFA509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46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DE0EC8-44BE-43E7-90C5-016E61D34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4CFD1A-6F95-4B52-9AA9-3AE8774D6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B5418FE-3664-41BD-B94A-ED61A3420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6829CE-083D-47B6-B357-DE0360A82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17E65F-14A5-4310-B595-13EE5B50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301868-B05C-48E0-91D5-3EA1ED8CA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446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35047A-C07F-4CE6-B5A8-DF1DA8583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4C5A5C5-FE3B-4982-B260-DAC16FD0AF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5829F7-F999-4A37-AEC6-5BADC4AD4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883977-6D64-4D20-9BA8-4345645C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84273B-9A0A-4B39-9CA1-7C1F75E8C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9C1776-7607-4B5F-835E-C200B74B9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702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327573-3544-4C51-BF09-D5DE27CB4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BFEFCE-A97D-4945-A606-3DB48CCC1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CF975A-7E5E-4409-B78F-FB055BAB52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B9B57-D4B1-46AB-ABEC-459B2FB50EE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91FFA6-316A-49CD-BDD9-FC46C6235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953D36-3BF0-42FD-A2F4-C852B87AB7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3AA6C-DB2A-46BC-8AC3-05D578F3CD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54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0AE164-AE81-4427-9468-3BE0E9C643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38399B-6B35-4C1D-AF46-19913E9ED0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" name="图片 9" descr="房子旁边有许多树&#10;&#10;描述已自动生成">
            <a:extLst>
              <a:ext uri="{FF2B5EF4-FFF2-40B4-BE49-F238E27FC236}">
                <a16:creationId xmlns:a16="http://schemas.microsoft.com/office/drawing/2014/main" id="{E6E3B11C-F93E-41CA-AB43-594D06494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30387" y="0"/>
            <a:ext cx="16822387" cy="93472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0E27F19-D108-489D-A706-A9BB87F00B59}"/>
              </a:ext>
            </a:extLst>
          </p:cNvPr>
          <p:cNvSpPr/>
          <p:nvPr/>
        </p:nvSpPr>
        <p:spPr>
          <a:xfrm>
            <a:off x="-12190800" y="0"/>
            <a:ext cx="24382800" cy="6858000"/>
          </a:xfrm>
          <a:prstGeom prst="rect">
            <a:avLst/>
          </a:prstGeom>
          <a:gradFill flip="none" rotWithShape="1">
            <a:gsLst>
              <a:gs pos="50000">
                <a:srgbClr val="6A005E">
                  <a:alpha val="0"/>
                </a:srgbClr>
              </a:gs>
              <a:gs pos="0">
                <a:srgbClr val="6A005E">
                  <a:alpha val="0"/>
                </a:srgbClr>
              </a:gs>
              <a:gs pos="100000">
                <a:srgbClr val="6A005E">
                  <a:alpha val="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247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0AE164-AE81-4427-9468-3BE0E9C643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38399B-6B35-4C1D-AF46-19913E9ED0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" name="图片 9" descr="房子旁边有许多树&#10;&#10;描述已自动生成">
            <a:extLst>
              <a:ext uri="{FF2B5EF4-FFF2-40B4-BE49-F238E27FC236}">
                <a16:creationId xmlns:a16="http://schemas.microsoft.com/office/drawing/2014/main" id="{E6E3B11C-F93E-41CA-AB43-594D06494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822387" cy="93472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AA97C4E-9B32-42B7-94EC-918BD8CEA076}"/>
              </a:ext>
            </a:extLst>
          </p:cNvPr>
          <p:cNvSpPr/>
          <p:nvPr/>
        </p:nvSpPr>
        <p:spPr>
          <a:xfrm>
            <a:off x="-12190800" y="0"/>
            <a:ext cx="24382800" cy="6858000"/>
          </a:xfrm>
          <a:prstGeom prst="rect">
            <a:avLst/>
          </a:prstGeom>
          <a:gradFill flip="none" rotWithShape="1">
            <a:gsLst>
              <a:gs pos="50000">
                <a:srgbClr val="FE8977">
                  <a:alpha val="8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899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637392383452180107</Template>
  <TotalTime>53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谢 尘竹</dc:creator>
  <cp:lastModifiedBy>尘竹 谢</cp:lastModifiedBy>
  <cp:revision>8</cp:revision>
  <dcterms:created xsi:type="dcterms:W3CDTF">2020-10-25T07:54:23Z</dcterms:created>
  <dcterms:modified xsi:type="dcterms:W3CDTF">2024-03-04T11:56:33Z</dcterms:modified>
</cp:coreProperties>
</file>

<file path=docProps/thumbnail.jpeg>
</file>